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3"/>
  </p:notesMasterIdLst>
  <p:handoutMasterIdLst>
    <p:handoutMasterId r:id="rId4"/>
  </p:handoutMasterIdLst>
  <p:sldIdLst>
    <p:sldId id="478" r:id="rId2"/>
  </p:sldIdLst>
  <p:sldSz cx="9144000" cy="6858000" type="screen4x3"/>
  <p:notesSz cx="6889750" cy="100187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C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38" autoAdjust="0"/>
    <p:restoredTop sz="94598" autoAdjust="0"/>
  </p:normalViewPr>
  <p:slideViewPr>
    <p:cSldViewPr>
      <p:cViewPr>
        <p:scale>
          <a:sx n="100" d="100"/>
          <a:sy n="100" d="100"/>
        </p:scale>
        <p:origin x="-273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42" y="-86"/>
      </p:cViewPr>
      <p:guideLst>
        <p:guide orient="horz" pos="3156"/>
        <p:guide pos="217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174" cy="50282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808" y="0"/>
            <a:ext cx="2987942" cy="502820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pPr>
              <a:defRPr/>
            </a:pPr>
            <a:fld id="{916E7D5D-4532-47A9-953F-3EEAF6B8BB18}" type="datetimeFigureOut">
              <a:rPr lang="fr-FR"/>
              <a:pPr>
                <a:defRPr/>
              </a:pPr>
              <a:t>07/01/2018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5893"/>
            <a:ext cx="2983174" cy="499544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808" y="9515893"/>
            <a:ext cx="2987942" cy="499544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pPr>
              <a:defRPr/>
            </a:pPr>
            <a:fld id="{D1C3D782-C5A8-4EFD-9312-90821EB541D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6353" cy="501181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808" y="2"/>
            <a:ext cx="2986352" cy="501181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6876297E-EA37-45F4-869A-6904BA74D198}" type="datetimeFigureOut">
              <a:rPr lang="fr-FR" smtClean="0"/>
              <a:pPr/>
              <a:t>07/01/2018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8562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9770" y="4759585"/>
            <a:ext cx="5511800" cy="4507356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895"/>
            <a:ext cx="2986353" cy="501181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808" y="9515895"/>
            <a:ext cx="2986352" cy="501181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44342390-DEAD-4E4B-A9E7-B578B5029A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647F-117C-4384-996D-610377EF4022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3347-6AD5-483E-9325-DE48512D7DC8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1611-5A94-4EED-9F54-E73610676934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FF32-38F8-42DB-A88D-51BF8AC3EAC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1EAC-7B23-4F79-9E04-587E8F40A8BF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4701-FEBE-4AF9-AE81-990525E5E2E6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E5E4-63A2-4713-9F35-7F1D430BAA22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6D3E-D828-4EFC-84FD-BFD259A983BB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E9CA-0892-4CD6-8896-D869465BE5AF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9A1A-3C2B-49B3-A040-BE6EE3D050E2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BB57-D5E9-459B-82DA-5D8DE868B927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4236-24B3-47F9-BF3F-647E586FBC0F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E386-3353-4797-AB18-834BA2AE35DD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942A8-A24E-4681-97A6-42C97A5DA83C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A33-1D17-4B20-A08D-A0E4772C4365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4C65-9242-461B-992B-F2FEFCA05329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097D-EDC1-400A-A43A-66E2E03FD321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A100-286C-49BA-A4D5-E6FEF1B8EEA0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F450-5493-4732-AC1A-CBFBC92143C5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622F-EFF1-4846-8041-A72DB0779AF6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2D3B-CCD2-4946-AAC0-27624B962CAE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9836-A17D-42D8-8567-71C849EE805C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24EB5F-C020-4A6B-9640-D381DF13424D}" type="datetimeFigureOut">
              <a:rPr lang="fr-FR"/>
              <a:pPr>
                <a:defRPr/>
              </a:pPr>
              <a:t>07/01/2018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5C6995-8101-4160-BA9F-52B2478135D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9" name="Picture 9" descr="C:\Users\André\Desktop\Galette 2018\P111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251200" cy="2438400"/>
          </a:xfrm>
          <a:prstGeom prst="rect">
            <a:avLst/>
          </a:prstGeom>
          <a:noFill/>
        </p:spPr>
      </p:pic>
      <p:pic>
        <p:nvPicPr>
          <p:cNvPr id="21" name="Picture 10" descr="C:\Users\André\Desktop\Galette 2018\P111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2592288" cy="1944216"/>
          </a:xfrm>
          <a:prstGeom prst="rect">
            <a:avLst/>
          </a:prstGeom>
          <a:noFill/>
        </p:spPr>
      </p:pic>
      <p:pic>
        <p:nvPicPr>
          <p:cNvPr id="81934" name="Picture 14" descr="C:\Users\André\Desktop\Galette 2018\P111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5802"/>
            <a:ext cx="2376264" cy="1782198"/>
          </a:xfrm>
          <a:prstGeom prst="rect">
            <a:avLst/>
          </a:prstGeom>
          <a:noFill/>
        </p:spPr>
      </p:pic>
      <p:pic>
        <p:nvPicPr>
          <p:cNvPr id="81935" name="Picture 15" descr="C:\Users\André\Desktop\Galette 2018\P111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7723" y="1700808"/>
            <a:ext cx="2496278" cy="1872208"/>
          </a:xfrm>
          <a:prstGeom prst="rect">
            <a:avLst/>
          </a:prstGeom>
          <a:noFill/>
        </p:spPr>
      </p:pic>
      <p:pic>
        <p:nvPicPr>
          <p:cNvPr id="81936" name="Picture 16" descr="C:\Users\André\Desktop\Galette 2018\P11009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780928"/>
            <a:ext cx="3024336" cy="2268252"/>
          </a:xfrm>
          <a:prstGeom prst="rect">
            <a:avLst/>
          </a:prstGeom>
          <a:noFill/>
        </p:spPr>
      </p:pic>
      <p:pic>
        <p:nvPicPr>
          <p:cNvPr id="81937" name="Picture 17" descr="C:\Users\André\Desktop\Galette 2018\P111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-243408"/>
            <a:ext cx="2699792" cy="2024844"/>
          </a:xfrm>
          <a:prstGeom prst="rect">
            <a:avLst/>
          </a:prstGeom>
          <a:noFill/>
        </p:spPr>
      </p:pic>
      <p:pic>
        <p:nvPicPr>
          <p:cNvPr id="81938" name="Picture 18" descr="C:\Users\André\Desktop\Galette 2018\P111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356992"/>
            <a:ext cx="2699792" cy="2024844"/>
          </a:xfrm>
          <a:prstGeom prst="rect">
            <a:avLst/>
          </a:prstGeom>
          <a:noFill/>
        </p:spPr>
      </p:pic>
      <p:pic>
        <p:nvPicPr>
          <p:cNvPr id="81942" name="Picture 22" descr="C:\Users\André\Desktop\Galette 2018\P11100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1008"/>
            <a:ext cx="2411760" cy="1808820"/>
          </a:xfrm>
          <a:prstGeom prst="rect">
            <a:avLst/>
          </a:prstGeom>
          <a:noFill/>
        </p:spPr>
      </p:pic>
      <p:pic>
        <p:nvPicPr>
          <p:cNvPr id="81943" name="Picture 23" descr="C:\Users\André\Desktop\Galette 2018\P11100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5049180"/>
            <a:ext cx="2411760" cy="1808820"/>
          </a:xfrm>
          <a:prstGeom prst="rect">
            <a:avLst/>
          </a:prstGeom>
          <a:noFill/>
        </p:spPr>
      </p:pic>
      <p:pic>
        <p:nvPicPr>
          <p:cNvPr id="34" name="Picture 2" descr="C:\Users\André\Desktop\Galette 2018\P11009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96552" y="-459432"/>
            <a:ext cx="2592288" cy="1944216"/>
          </a:xfrm>
          <a:prstGeom prst="rect">
            <a:avLst/>
          </a:prstGeom>
          <a:noFill/>
        </p:spPr>
      </p:pic>
      <p:pic>
        <p:nvPicPr>
          <p:cNvPr id="37" name="Picture 5" descr="C:\Users\André\Desktop\Galette 2018\P11100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-243408"/>
            <a:ext cx="2592288" cy="1944216"/>
          </a:xfrm>
          <a:prstGeom prst="rect">
            <a:avLst/>
          </a:prstGeom>
          <a:noFill/>
        </p:spPr>
      </p:pic>
      <p:pic>
        <p:nvPicPr>
          <p:cNvPr id="38" name="Picture 4" descr="C:\Users\André\Desktop\Galette 2018\P110099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-171400"/>
            <a:ext cx="2592288" cy="1944216"/>
          </a:xfrm>
          <a:prstGeom prst="rect">
            <a:avLst/>
          </a:prstGeom>
          <a:noFill/>
        </p:spPr>
      </p:pic>
      <p:pic>
        <p:nvPicPr>
          <p:cNvPr id="21505" name="Picture 1" descr="C:\Users\André\Desktop\Galette 2018\Corel Auto-Preserve\P111002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1700808"/>
            <a:ext cx="2112235" cy="158417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0" y="1700808"/>
            <a:ext cx="16916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Galette 2018</a:t>
            </a:r>
            <a:endParaRPr lang="fr-FR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4" name="Picture 13" descr="C:\Users\André\Desktop\Galette 2018\P111005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8" y="3284984"/>
            <a:ext cx="2400267" cy="1800200"/>
          </a:xfrm>
          <a:prstGeom prst="rect">
            <a:avLst/>
          </a:prstGeom>
          <a:noFill/>
        </p:spPr>
      </p:pic>
      <p:pic>
        <p:nvPicPr>
          <p:cNvPr id="2" name="Picture 1" descr="C:\Users\André\Desktop\Galette 2018\P111001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39752" y="4941168"/>
            <a:ext cx="2555776" cy="1916832"/>
          </a:xfrm>
          <a:prstGeom prst="rect">
            <a:avLst/>
          </a:prstGeom>
          <a:noFill/>
        </p:spPr>
      </p:pic>
      <p:pic>
        <p:nvPicPr>
          <p:cNvPr id="27" name="Picture 20" descr="C:\Users\André\Desktop\Galette 2018\P111002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936" y="5013176"/>
            <a:ext cx="2736304" cy="2052228"/>
          </a:xfrm>
          <a:prstGeom prst="rect">
            <a:avLst/>
          </a:prstGeom>
          <a:noFill/>
        </p:spPr>
      </p:pic>
      <p:pic>
        <p:nvPicPr>
          <p:cNvPr id="28" name="Picture 6" descr="C:\Users\André\Desktop\Galette 2018\P110099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935" y="4266473"/>
            <a:ext cx="1008113" cy="75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6681</TotalTime>
  <Words>2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</dc:creator>
  <cp:lastModifiedBy>André</cp:lastModifiedBy>
  <cp:revision>862</cp:revision>
  <dcterms:created xsi:type="dcterms:W3CDTF">2014-10-13T11:37:39Z</dcterms:created>
  <dcterms:modified xsi:type="dcterms:W3CDTF">2018-01-07T16:10:23Z</dcterms:modified>
</cp:coreProperties>
</file>